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B798FD65-900C-4420-8FD8-102ED3BD2A54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Covid_Analysis_Postgres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ACD37604-DBC6-4262-B89F-59B2D56A2883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7/30/21 3:12:44 PM EDT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w Cases" id="10" name="slide10">
            <a:extLst>
              <a:ext uri="{FF2B5EF4-FFF2-40B4-BE49-F238E27FC236}">
                <a16:creationId xmlns:a16="http://schemas.microsoft.com/office/drawing/2014/main" id="{9AA39E65-48C9-4993-AEBC-7F60760F9DD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338137"/>
            <a:ext cx="9867900" cy="61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sitivity Ratio" id="11" name="slide11">
            <a:extLst>
              <a:ext uri="{FF2B5EF4-FFF2-40B4-BE49-F238E27FC236}">
                <a16:creationId xmlns:a16="http://schemas.microsoft.com/office/drawing/2014/main" id="{76630BA9-D9D7-4CB7-A706-DD8F190833D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161925"/>
            <a:ext cx="10439400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ate Positive Viz 2" id="12" name="slide12">
            <a:extLst>
              <a:ext uri="{FF2B5EF4-FFF2-40B4-BE49-F238E27FC236}">
                <a16:creationId xmlns:a16="http://schemas.microsoft.com/office/drawing/2014/main" id="{9C565D47-CF42-45EE-9369-9B234EDA2F9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980" y="0"/>
            <a:ext cx="59820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accination  Completed Ratio Viz 2" id="13" name="slide13">
            <a:extLst>
              <a:ext uri="{FF2B5EF4-FFF2-40B4-BE49-F238E27FC236}">
                <a16:creationId xmlns:a16="http://schemas.microsoft.com/office/drawing/2014/main" id="{201B30F4-EF74-4398-949E-8B80E74231C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841" y="0"/>
            <a:ext cx="600631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st Positivity Ratio vs. New Cases" id="14" name="slide14">
            <a:extLst>
              <a:ext uri="{FF2B5EF4-FFF2-40B4-BE49-F238E27FC236}">
                <a16:creationId xmlns:a16="http://schemas.microsoft.com/office/drawing/2014/main" id="{E8F53F5B-DA0F-46E9-B533-09FBBB3D517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841" y="0"/>
            <a:ext cx="600631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w Deaths" id="15" name="slide15">
            <a:extLst>
              <a:ext uri="{FF2B5EF4-FFF2-40B4-BE49-F238E27FC236}">
                <a16:creationId xmlns:a16="http://schemas.microsoft.com/office/drawing/2014/main" id="{838DF653-68EA-4086-8DA5-77B014DBA6FB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161925"/>
            <a:ext cx="10439400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accinations Completed" id="16" name="slide16">
            <a:extLst>
              <a:ext uri="{FF2B5EF4-FFF2-40B4-BE49-F238E27FC236}">
                <a16:creationId xmlns:a16="http://schemas.microsoft.com/office/drawing/2014/main" id="{3FB3BDD6-E60A-416A-9FBC-CD4FC31C0B1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161925"/>
            <a:ext cx="10439400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accinations Initiated" id="17" name="slide17">
            <a:extLst>
              <a:ext uri="{FF2B5EF4-FFF2-40B4-BE49-F238E27FC236}">
                <a16:creationId xmlns:a16="http://schemas.microsoft.com/office/drawing/2014/main" id="{E7E6224B-5043-4E67-A404-6D5FBA79C313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161925"/>
            <a:ext cx="10439400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accinations status" id="18" name="slide18">
            <a:extLst>
              <a:ext uri="{FF2B5EF4-FFF2-40B4-BE49-F238E27FC236}">
                <a16:creationId xmlns:a16="http://schemas.microsoft.com/office/drawing/2014/main" id="{5C43E8F8-08E8-4FA3-A3CA-81A30195A779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24201"/>
            <a:ext cx="12192000" cy="240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sitive/Negative Tests" id="19" name="slide19">
            <a:extLst>
              <a:ext uri="{FF2B5EF4-FFF2-40B4-BE49-F238E27FC236}">
                <a16:creationId xmlns:a16="http://schemas.microsoft.com/office/drawing/2014/main" id="{F0434132-6BF5-4EED-9F1A-383E08F4E67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9203"/>
            <a:ext cx="12192000" cy="371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ummary Dashboard" id="2" name="slide2">
            <a:extLst>
              <a:ext uri="{FF2B5EF4-FFF2-40B4-BE49-F238E27FC236}">
                <a16:creationId xmlns:a16="http://schemas.microsoft.com/office/drawing/2014/main" id="{13F371DF-2CEB-4763-812C-A50D69A4A5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w Cases Per State Dashboard" id="3" name="slide3">
            <a:extLst>
              <a:ext uri="{FF2B5EF4-FFF2-40B4-BE49-F238E27FC236}">
                <a16:creationId xmlns:a16="http://schemas.microsoft.com/office/drawing/2014/main" id="{A948F334-5691-4ED9-AF61-C000ED9D99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w Deaths per State Dashboard" id="4" name="slide4">
            <a:extLst>
              <a:ext uri="{FF2B5EF4-FFF2-40B4-BE49-F238E27FC236}">
                <a16:creationId xmlns:a16="http://schemas.microsoft.com/office/drawing/2014/main" id="{1D1B4448-E470-4BC1-97D6-013F0E0FE6B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sitive/ Negative Tests Dashboard" id="5" name="slide5">
            <a:extLst>
              <a:ext uri="{FF2B5EF4-FFF2-40B4-BE49-F238E27FC236}">
                <a16:creationId xmlns:a16="http://schemas.microsoft.com/office/drawing/2014/main" id="{09B61018-4E31-485D-B585-012FDEF970B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accines Completed Ratio In July 2021 Dashboard" id="6" name="slide6">
            <a:extLst>
              <a:ext uri="{FF2B5EF4-FFF2-40B4-BE49-F238E27FC236}">
                <a16:creationId xmlns:a16="http://schemas.microsoft.com/office/drawing/2014/main" id="{5EB24A62-75EA-465D-A538-E59FB9B533E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accination Initiations Ratio in July 2021 Dashboard" id="7" name="slide7">
            <a:extLst>
              <a:ext uri="{FF2B5EF4-FFF2-40B4-BE49-F238E27FC236}">
                <a16:creationId xmlns:a16="http://schemas.microsoft.com/office/drawing/2014/main" id="{670BD115-9C92-4FE7-BBC8-F9C8E13AB0B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ses Heatmap" id="8" name="slide8">
            <a:extLst>
              <a:ext uri="{FF2B5EF4-FFF2-40B4-BE49-F238E27FC236}">
                <a16:creationId xmlns:a16="http://schemas.microsoft.com/office/drawing/2014/main" id="{B389D876-CCC5-428F-B87F-4AE029B776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568" y="0"/>
            <a:ext cx="78008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aths Heatmap" id="9" name="slide9">
            <a:extLst>
              <a:ext uri="{FF2B5EF4-FFF2-40B4-BE49-F238E27FC236}">
                <a16:creationId xmlns:a16="http://schemas.microsoft.com/office/drawing/2014/main" id="{DB810655-3D23-4CAD-AA90-44D21869580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988" y="0"/>
            <a:ext cx="9432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2021-07-30T19:12:47Z</dcterms:created>
  <dcterms:modified xsi:type="dcterms:W3CDTF">2021-07-30T19:12:47Z</dcterms:modified>
</cp:coreProperties>
</file>

<file path=docProps/thumbnail.jpeg>
</file>